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62" r:id="rId6"/>
    <p:sldId id="263" r:id="rId7"/>
    <p:sldId id="280" r:id="rId8"/>
    <p:sldId id="264" r:id="rId9"/>
    <p:sldId id="276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75" d="100"/>
          <a:sy n="75" d="100"/>
        </p:scale>
        <p:origin x="32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937F5-7BBC-485C-B6E2-C3BC448C05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25483B-045B-431A-B11B-733E960340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6C55A7-4137-4A7D-A77F-193FB825B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24B07-45F4-436C-8273-C5BFA708B118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AD393D-A9C0-4B13-93E5-203BE8145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FE1DC-3CFF-42EF-9EC3-05C1ABC46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3E0AE-B72E-4B92-81CB-891F56CB8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359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C23A8-BF05-41C3-8427-91846DF35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F01D11-20E1-423A-897C-9BB763CBB5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272DB-DE07-4750-9164-9FD9397B7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24B07-45F4-436C-8273-C5BFA708B118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D40201-98DF-4D11-9A66-D2A1F6096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49C32E-55F0-413B-9B20-C861CDFD3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3E0AE-B72E-4B92-81CB-891F56CB8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83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8FF00-3064-49B9-86C9-CBFCCF908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A8A496-F391-41FE-91E9-961961C726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4989F-9E5C-4D74-B150-7A082092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24B07-45F4-436C-8273-C5BFA708B118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0CDAE7-1522-48ED-89DF-50C5F99DD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ADC206-9336-4EA9-B76A-EEE7DB36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3E0AE-B72E-4B92-81CB-891F56CB8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168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96389-F7CB-4A20-A303-3054A26E5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34AAF3-25B5-41DC-9C07-811E82A25F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DBEF36-3E44-4A61-8F91-6344CA952A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7AD08D-ECEA-4CCD-8756-F7DBC037B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24B07-45F4-436C-8273-C5BFA708B118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B61794-6ACE-41F0-B017-25D78CDDE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9B931E-2A48-4423-9B1F-AA8D7E8D8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3E0AE-B72E-4B92-81CB-891F56CB8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8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F5160-2FA9-4A6C-AA0E-B2A12330B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F2C6B0-2EEF-416D-89FB-B3D8376EAE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B64741-4209-4D5D-A9C3-7ECB6C9F84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B7BD11-F3E6-4940-A307-B955DD630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3E9B4D-96EA-4779-B99A-A6E02CC343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306030-3796-47AA-9A3E-15915E21C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24B07-45F4-436C-8273-C5BFA708B118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433E85-F110-4994-ABF7-62A9A36A1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D6B9F83-82EA-4E5F-B0F7-BEB73A1ED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3E0AE-B72E-4B92-81CB-891F56CB8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373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6439B-ADD3-41D9-8B6E-E2A7C69BB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8F0F5-E8B7-485B-92BF-4C8D2908C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24B07-45F4-436C-8273-C5BFA708B118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08C833-5B65-4653-A20A-13A18651CF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6D8CCA-2CCF-4B52-AFD8-AD388D0A5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3E0AE-B72E-4B92-81CB-891F56CB8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025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D6447F-C515-4037-896E-FEEDA166E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24B07-45F4-436C-8273-C5BFA708B118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4D4980-F234-47B3-A5A2-C4C4AFBD1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0E8B48-63BD-42FC-BACD-75DEACB9D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3E0AE-B72E-4B92-81CB-891F56CB8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818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82B58-5F22-4781-BB1C-F0C1E11B3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6892A-8CF9-45B3-A4B7-CD6151B15C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90A6AB-86AC-49DF-B2A8-54A95790F4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1EBCC2-5572-413B-8631-3879C3C32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24B07-45F4-436C-8273-C5BFA708B118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55ACC3-2F73-410E-AF9C-79242FB8C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D21BF6-EB62-4703-A784-4D6FE24CB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3E0AE-B72E-4B92-81CB-891F56CB8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678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7F358-10E6-44B1-B862-F6A9CEDE4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0AB8E18-9B51-4D9E-B721-02A8E4F206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90AF9C-CC49-4808-8D9C-72886978E5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0B56D6-73FA-4217-B682-C3455C4A1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24B07-45F4-436C-8273-C5BFA708B118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ED9FD6-686F-47DA-815B-1D607CC5F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F753A0-793C-4B61-8E80-94381C92E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3E0AE-B72E-4B92-81CB-891F56CB8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056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2746E-30E3-4D7C-9A9B-38D4267A3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384693-7033-4765-AEB2-D98F0DF34F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C13B68-C17F-4077-9C5C-B1029C7D3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24B07-45F4-436C-8273-C5BFA708B118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98A9B6-B8AB-4766-A2BA-F239D3F4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B1930-3EC2-4130-A0D4-7BF426891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3E0AE-B72E-4B92-81CB-891F56CB8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77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96448C-9AB7-4E81-8FF6-CD164A5C03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02F6C8-1623-4C81-921D-FF21483A2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D69157-6A0F-46CD-9DDD-BD25FDA25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24B07-45F4-436C-8273-C5BFA708B118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70A8B-0377-4B61-AC6D-85C39596A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ABEF3-D3B8-4493-B889-BCD269018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3E0AE-B72E-4B92-81CB-891F56CB8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335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D783DC-FB8E-4281-A015-3212A18EE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E20EFE-7783-4279-AB65-0A3009B46D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AE985E-33EE-4AF2-9228-762BD000CD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24B07-45F4-436C-8273-C5BFA708B118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B297A3-0DB0-4520-8E8F-B34EB723D8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7146D-E5DA-45A8-A6B7-3971207507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63E0AE-B72E-4B92-81CB-891F56CB8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136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Queen Elizabeth II">
            <a:extLst>
              <a:ext uri="{FF2B5EF4-FFF2-40B4-BE49-F238E27FC236}">
                <a16:creationId xmlns:a16="http://schemas.microsoft.com/office/drawing/2014/main" id="{2F11FC6F-71FC-4E69-8E9F-932E198B0D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73"/>
          <a:stretch/>
        </p:blipFill>
        <p:spPr bwMode="auto">
          <a:xfrm>
            <a:off x="0" y="0"/>
            <a:ext cx="5471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7E491B-FD3C-4712-A32E-53FE1598DDC6}"/>
              </a:ext>
            </a:extLst>
          </p:cNvPr>
          <p:cNvSpPr txBox="1"/>
          <p:nvPr/>
        </p:nvSpPr>
        <p:spPr>
          <a:xfrm>
            <a:off x="4632960" y="1447800"/>
            <a:ext cx="73533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</a:rPr>
              <a:t>Queen Elizabeth II</a:t>
            </a:r>
          </a:p>
          <a:p>
            <a:pPr algn="ctr"/>
            <a:br>
              <a:rPr lang="en-GB" sz="6000" dirty="0">
                <a:solidFill>
                  <a:schemeClr val="bg1"/>
                </a:solidFill>
              </a:rPr>
            </a:br>
            <a:r>
              <a:rPr lang="en-GB" sz="4400" dirty="0">
                <a:solidFill>
                  <a:schemeClr val="bg1"/>
                </a:solidFill>
              </a:rPr>
              <a:t>21</a:t>
            </a:r>
            <a:r>
              <a:rPr lang="en-GB" sz="4400" baseline="30000" dirty="0">
                <a:solidFill>
                  <a:schemeClr val="bg1"/>
                </a:solidFill>
              </a:rPr>
              <a:t>st</a:t>
            </a:r>
            <a:r>
              <a:rPr lang="en-GB" sz="4400" dirty="0">
                <a:solidFill>
                  <a:schemeClr val="bg1"/>
                </a:solidFill>
              </a:rPr>
              <a:t> April 1926 – </a:t>
            </a:r>
            <a:br>
              <a:rPr lang="en-GB" sz="4400" dirty="0">
                <a:solidFill>
                  <a:schemeClr val="bg1"/>
                </a:solidFill>
              </a:rPr>
            </a:br>
            <a:r>
              <a:rPr lang="en-GB" sz="4400" dirty="0">
                <a:solidFill>
                  <a:schemeClr val="bg1"/>
                </a:solidFill>
              </a:rPr>
              <a:t>8</a:t>
            </a:r>
            <a:r>
              <a:rPr lang="en-GB" sz="4400" baseline="30000" dirty="0">
                <a:solidFill>
                  <a:schemeClr val="bg1"/>
                </a:solidFill>
              </a:rPr>
              <a:t>th</a:t>
            </a:r>
            <a:r>
              <a:rPr lang="en-GB" sz="4400" dirty="0">
                <a:solidFill>
                  <a:schemeClr val="bg1"/>
                </a:solidFill>
              </a:rPr>
              <a:t> September 2022</a:t>
            </a:r>
            <a:endParaRPr lang="en-GB" sz="6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46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Queen Elizabeth II">
            <a:extLst>
              <a:ext uri="{FF2B5EF4-FFF2-40B4-BE49-F238E27FC236}">
                <a16:creationId xmlns:a16="http://schemas.microsoft.com/office/drawing/2014/main" id="{2F11FC6F-71FC-4E69-8E9F-932E198B0D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73"/>
          <a:stretch/>
        </p:blipFill>
        <p:spPr bwMode="auto">
          <a:xfrm>
            <a:off x="0" y="0"/>
            <a:ext cx="5471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7E491B-FD3C-4712-A32E-53FE1598DDC6}"/>
              </a:ext>
            </a:extLst>
          </p:cNvPr>
          <p:cNvSpPr txBox="1"/>
          <p:nvPr/>
        </p:nvSpPr>
        <p:spPr>
          <a:xfrm>
            <a:off x="4602480" y="464820"/>
            <a:ext cx="73533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</a:rPr>
              <a:t>This is the moment history stops; for a minute, an hour, for a day or a week; this is the moment history stops</a:t>
            </a:r>
            <a:endParaRPr lang="en-GB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088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47E491B-FD3C-4712-A32E-53FE1598DDC6}"/>
              </a:ext>
            </a:extLst>
          </p:cNvPr>
          <p:cNvSpPr txBox="1"/>
          <p:nvPr/>
        </p:nvSpPr>
        <p:spPr>
          <a:xfrm>
            <a:off x="1" y="5937230"/>
            <a:ext cx="12191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1947 – Princess Elizabeth dedicates herself to the nation</a:t>
            </a:r>
            <a:endParaRPr lang="en-GB" sz="5400" dirty="0">
              <a:solidFill>
                <a:schemeClr val="bg1"/>
              </a:solidFill>
            </a:endParaRPr>
          </a:p>
        </p:txBody>
      </p:sp>
      <p:pic>
        <p:nvPicPr>
          <p:cNvPr id="3" name="On This Day_ 21 April 1947 - Princess Elizabeth's Incredibly Powerful 21st Birthday Message_Trim">
            <a:hlinkClick r:id="" action="ppaction://media"/>
            <a:extLst>
              <a:ext uri="{FF2B5EF4-FFF2-40B4-BE49-F238E27FC236}">
                <a16:creationId xmlns:a16="http://schemas.microsoft.com/office/drawing/2014/main" id="{BF471971-2CFD-4F63-8F22-B35F517832E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6320" y="212884"/>
            <a:ext cx="10119360" cy="5692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743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1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927: Princess Elizabeth, one. She was third in line to the throne behind her father, the Duke of York, and Edward, Prince of Wales">
            <a:extLst>
              <a:ext uri="{FF2B5EF4-FFF2-40B4-BE49-F238E27FC236}">
                <a16:creationId xmlns:a16="http://schemas.microsoft.com/office/drawing/2014/main" id="{8DDD09FD-3EFC-41CA-A7A0-398C846CAD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370" y="234314"/>
            <a:ext cx="4339590" cy="6509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9873E4C-26AA-4D88-8225-76C0ED96CBE9}"/>
              </a:ext>
            </a:extLst>
          </p:cNvPr>
          <p:cNvSpPr/>
          <p:nvPr/>
        </p:nvSpPr>
        <p:spPr>
          <a:xfrm>
            <a:off x="266700" y="338435"/>
            <a:ext cx="6096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000" i="0" dirty="0">
                <a:solidFill>
                  <a:srgbClr val="DCDCDC"/>
                </a:solidFill>
                <a:effectLst/>
              </a:rPr>
              <a:t>1927: Princess Elizabeth, one. She was third in line to the throne behind her father, the Duke of York, and Edward, Prince of Wales.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941385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9873E4C-26AA-4D88-8225-76C0ED96CBE9}"/>
              </a:ext>
            </a:extLst>
          </p:cNvPr>
          <p:cNvSpPr/>
          <p:nvPr/>
        </p:nvSpPr>
        <p:spPr>
          <a:xfrm>
            <a:off x="4922520" y="258901"/>
            <a:ext cx="69799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DCDCDC"/>
                </a:solidFill>
              </a:rPr>
              <a:t>1936: Elizabeth was fond of her parents’ corgis from a young age. She received her first corgi, Susan, as an 18th birthday present and has owned more than 30 since she became Queen.</a:t>
            </a:r>
            <a:endParaRPr lang="en-GB" sz="4000" dirty="0"/>
          </a:p>
        </p:txBody>
      </p:sp>
      <p:pic>
        <p:nvPicPr>
          <p:cNvPr id="7172" name="Picture 4" descr="1936: Elizabeth hugging a corgi dog">
            <a:extLst>
              <a:ext uri="{FF2B5EF4-FFF2-40B4-BE49-F238E27FC236}">
                <a16:creationId xmlns:a16="http://schemas.microsoft.com/office/drawing/2014/main" id="{4E46355C-0678-4226-935F-743F507C7D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" y="200978"/>
            <a:ext cx="4202430" cy="6401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514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9873E4C-26AA-4D88-8225-76C0ED96CBE9}"/>
              </a:ext>
            </a:extLst>
          </p:cNvPr>
          <p:cNvSpPr/>
          <p:nvPr/>
        </p:nvSpPr>
        <p:spPr>
          <a:xfrm>
            <a:off x="266700" y="338435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000" dirty="0">
                <a:solidFill>
                  <a:srgbClr val="DCDCDC"/>
                </a:solidFill>
              </a:rPr>
              <a:t>1937: King George VI ascended the throne after his brother, Edward VIII, abdicated. This made Princess Elizabeth the heir to the throne – something she had never expected as a child. </a:t>
            </a:r>
            <a:endParaRPr lang="en-GB" sz="4000" dirty="0"/>
          </a:p>
        </p:txBody>
      </p:sp>
      <p:pic>
        <p:nvPicPr>
          <p:cNvPr id="8194" name="Picture 2" descr="1937: King George VI ascended the throne after his brother, Edward VIII, abdicated so he could marry the American divorcee Wallis Simpson. With his coronation, Princess Elizabeth became heiress presumptive">
            <a:extLst>
              <a:ext uri="{FF2B5EF4-FFF2-40B4-BE49-F238E27FC236}">
                <a16:creationId xmlns:a16="http://schemas.microsoft.com/office/drawing/2014/main" id="{83BC9270-52A1-48B8-BB82-8F1ABC96A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820" y="152399"/>
            <a:ext cx="4690110" cy="6503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1046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9873E4C-26AA-4D88-8225-76C0ED96CBE9}"/>
              </a:ext>
            </a:extLst>
          </p:cNvPr>
          <p:cNvSpPr/>
          <p:nvPr/>
        </p:nvSpPr>
        <p:spPr>
          <a:xfrm>
            <a:off x="6096000" y="246995"/>
            <a:ext cx="59817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DCDCDC"/>
                </a:solidFill>
              </a:rPr>
              <a:t>She lived through the Second World War and remained at Windsor Castle instead of moving abroad. </a:t>
            </a:r>
          </a:p>
          <a:p>
            <a:r>
              <a:rPr lang="en-GB" sz="4000" dirty="0">
                <a:solidFill>
                  <a:srgbClr val="DCDCDC"/>
                </a:solidFill>
              </a:rPr>
              <a:t>She kept the country positive with radio messages she broadcast with her sister - Margaret.</a:t>
            </a:r>
          </a:p>
          <a:p>
            <a:r>
              <a:rPr lang="en-GB" sz="4000" dirty="0">
                <a:solidFill>
                  <a:srgbClr val="DCDCDC"/>
                </a:solidFill>
              </a:rPr>
              <a:t>She was only 14 when she first gave a radio message.</a:t>
            </a:r>
          </a:p>
        </p:txBody>
      </p:sp>
      <p:pic>
        <p:nvPicPr>
          <p:cNvPr id="4" name="Google Shape;81;p16">
            <a:extLst>
              <a:ext uri="{FF2B5EF4-FFF2-40B4-BE49-F238E27FC236}">
                <a16:creationId xmlns:a16="http://schemas.microsoft.com/office/drawing/2014/main" id="{2995E08B-EA09-4BCB-A95C-5042AB750E10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12420" y="975607"/>
            <a:ext cx="5471076" cy="49067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5957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9873E4C-26AA-4D88-8225-76C0ED96CBE9}"/>
              </a:ext>
            </a:extLst>
          </p:cNvPr>
          <p:cNvSpPr/>
          <p:nvPr/>
        </p:nvSpPr>
        <p:spPr>
          <a:xfrm>
            <a:off x="5859780" y="258901"/>
            <a:ext cx="60426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DCDCDC"/>
                </a:solidFill>
              </a:rPr>
              <a:t>1947: Princess Elizabeth marries Philip Mountbatten at Westminster Abbey. He becomes the Duke of Edinburgh.</a:t>
            </a:r>
            <a:endParaRPr lang="en-GB" sz="4000" dirty="0"/>
          </a:p>
        </p:txBody>
      </p:sp>
      <p:pic>
        <p:nvPicPr>
          <p:cNvPr id="9218" name="Picture 2" descr="1947: official portrait of Princess Elizabeth And Prince Philip after their wedding ceremony">
            <a:extLst>
              <a:ext uri="{FF2B5EF4-FFF2-40B4-BE49-F238E27FC236}">
                <a16:creationId xmlns:a16="http://schemas.microsoft.com/office/drawing/2014/main" id="{2BDFDCF4-2EDE-4D38-B2DA-E85E33F484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" y="165735"/>
            <a:ext cx="5489282" cy="6532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2789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47E491B-FD3C-4712-A32E-53FE1598DDC6}"/>
              </a:ext>
            </a:extLst>
          </p:cNvPr>
          <p:cNvSpPr txBox="1"/>
          <p:nvPr/>
        </p:nvSpPr>
        <p:spPr>
          <a:xfrm>
            <a:off x="1" y="5411450"/>
            <a:ext cx="121919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1953 - Service to the nation begins as Elizabeth is crowned Queen in Westminster Abbey. </a:t>
            </a:r>
            <a:endParaRPr lang="en-GB" sz="6000" dirty="0">
              <a:solidFill>
                <a:schemeClr val="bg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08E2ED9-CEAC-4F0F-AAD2-1B8F1C477C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00"/>
          <a:stretch/>
        </p:blipFill>
        <p:spPr>
          <a:xfrm>
            <a:off x="2011680" y="171450"/>
            <a:ext cx="8168639" cy="507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611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9873E4C-26AA-4D88-8225-76C0ED96CBE9}"/>
              </a:ext>
            </a:extLst>
          </p:cNvPr>
          <p:cNvSpPr/>
          <p:nvPr/>
        </p:nvSpPr>
        <p:spPr>
          <a:xfrm>
            <a:off x="266700" y="422255"/>
            <a:ext cx="48234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DCDCDC"/>
                </a:solidFill>
              </a:rPr>
              <a:t>1966: the England captain Bobby Moore holds the World Cup, collected from the Queen, after leading his team to a 4-2 victory over West Germany at Wembley stadium in London.</a:t>
            </a:r>
            <a:endParaRPr lang="en-GB" sz="4000" dirty="0"/>
          </a:p>
        </p:txBody>
      </p:sp>
      <p:pic>
        <p:nvPicPr>
          <p:cNvPr id="10242" name="Picture 2" descr="1966: the England captain Bobby Moore holds the Jules Rimet trophy, collected from the Queen, after leading his team to a 4-2 victory over West Germany in a historic World Cup final that went to extra time at Wembley stadium in London">
            <a:extLst>
              <a:ext uri="{FF2B5EF4-FFF2-40B4-BE49-F238E27FC236}">
                <a16:creationId xmlns:a16="http://schemas.microsoft.com/office/drawing/2014/main" id="{F4E537BC-A9DB-4F4D-BF44-716C5E9BA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0487" y="576739"/>
            <a:ext cx="6547203" cy="547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054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267</Words>
  <Application>Microsoft Office PowerPoint</Application>
  <PresentationFormat>Widescreen</PresentationFormat>
  <Paragraphs>13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 Newham</dc:creator>
  <cp:lastModifiedBy>Josh Newham</cp:lastModifiedBy>
  <cp:revision>11</cp:revision>
  <dcterms:created xsi:type="dcterms:W3CDTF">2022-09-08T19:23:19Z</dcterms:created>
  <dcterms:modified xsi:type="dcterms:W3CDTF">2022-09-09T13:59:51Z</dcterms:modified>
</cp:coreProperties>
</file>